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4"/>
  </p:notesMasterIdLst>
  <p:handoutMasterIdLst>
    <p:handoutMasterId r:id="rId15"/>
  </p:handoutMasterIdLst>
  <p:sldIdLst>
    <p:sldId id="422" r:id="rId3"/>
    <p:sldId id="418" r:id="rId4"/>
    <p:sldId id="419" r:id="rId5"/>
    <p:sldId id="420" r:id="rId6"/>
    <p:sldId id="421" r:id="rId7"/>
    <p:sldId id="424" r:id="rId8"/>
    <p:sldId id="428" r:id="rId9"/>
    <p:sldId id="426" r:id="rId10"/>
    <p:sldId id="429" r:id="rId11"/>
    <p:sldId id="427" r:id="rId12"/>
    <p:sldId id="423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2C7B77-896F-4A82-AB3C-CBAEC9F98E2E}" v="6" dt="2023-02-07T09:20:16.8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8A2C7B77-896F-4A82-AB3C-CBAEC9F98E2E}"/>
    <pc:docChg chg="custSel modSld modMainMaster">
      <pc:chgData name="Anna Kalma" userId="9ef0d98050134a70" providerId="LiveId" clId="{8A2C7B77-896F-4A82-AB3C-CBAEC9F98E2E}" dt="2023-02-07T09:20:47.657" v="13" actId="478"/>
      <pc:docMkLst>
        <pc:docMk/>
      </pc:docMkLst>
      <pc:sldChg chg="modSp">
        <pc:chgData name="Anna Kalma" userId="9ef0d98050134a70" providerId="LiveId" clId="{8A2C7B77-896F-4A82-AB3C-CBAEC9F98E2E}" dt="2023-02-07T09:19:15.509" v="0"/>
        <pc:sldMkLst>
          <pc:docMk/>
          <pc:sldMk cId="1651461181" sldId="422"/>
        </pc:sldMkLst>
        <pc:spChg chg="mod">
          <ac:chgData name="Anna Kalma" userId="9ef0d98050134a70" providerId="LiveId" clId="{8A2C7B77-896F-4A82-AB3C-CBAEC9F98E2E}" dt="2023-02-07T09:19:15.509" v="0"/>
          <ac:spMkLst>
            <pc:docMk/>
            <pc:sldMk cId="1651461181" sldId="422"/>
            <ac:spMk id="9" creationId="{00000000-0000-0000-0000-000000000000}"/>
          </ac:spMkLst>
        </pc:spChg>
      </pc:sldChg>
      <pc:sldChg chg="delSp modSp mod">
        <pc:chgData name="Anna Kalma" userId="9ef0d98050134a70" providerId="LiveId" clId="{8A2C7B77-896F-4A82-AB3C-CBAEC9F98E2E}" dt="2023-02-07T09:20:47.657" v="13" actId="478"/>
        <pc:sldMkLst>
          <pc:docMk/>
          <pc:sldMk cId="0" sldId="423"/>
        </pc:sldMkLst>
        <pc:picChg chg="del mod">
          <ac:chgData name="Anna Kalma" userId="9ef0d98050134a70" providerId="LiveId" clId="{8A2C7B77-896F-4A82-AB3C-CBAEC9F98E2E}" dt="2023-02-07T09:20:47.657" v="13" actId="478"/>
          <ac:picMkLst>
            <pc:docMk/>
            <pc:sldMk cId="0" sldId="423"/>
            <ac:picMk id="6" creationId="{00000000-0000-0000-0000-000000000000}"/>
          </ac:picMkLst>
        </pc:picChg>
      </pc:sldChg>
      <pc:sldMasterChg chg="modSldLayout">
        <pc:chgData name="Anna Kalma" userId="9ef0d98050134a70" providerId="LiveId" clId="{8A2C7B77-896F-4A82-AB3C-CBAEC9F98E2E}" dt="2023-02-07T09:20:16.891" v="11" actId="207"/>
        <pc:sldMasterMkLst>
          <pc:docMk/>
          <pc:sldMasterMk cId="3502755427" sldId="2147483686"/>
        </pc:sldMasterMkLst>
        <pc:sldLayoutChg chg="addSp delSp modSp mod">
          <pc:chgData name="Anna Kalma" userId="9ef0d98050134a70" providerId="LiveId" clId="{8A2C7B77-896F-4A82-AB3C-CBAEC9F98E2E}" dt="2023-02-07T09:19:27.010" v="4" actId="478"/>
          <pc:sldLayoutMkLst>
            <pc:docMk/>
            <pc:sldMasterMk cId="3502755427" sldId="2147483686"/>
            <pc:sldLayoutMk cId="1111444405" sldId="2147483687"/>
          </pc:sldLayoutMkLst>
          <pc:spChg chg="add">
            <ac:chgData name="Anna Kalma" userId="9ef0d98050134a70" providerId="LiveId" clId="{8A2C7B77-896F-4A82-AB3C-CBAEC9F98E2E}" dt="2023-02-07T09:19:15.509" v="0"/>
            <ac:spMkLst>
              <pc:docMk/>
              <pc:sldMasterMk cId="3502755427" sldId="2147483686"/>
              <pc:sldLayoutMk cId="1111444405" sldId="2147483687"/>
              <ac:spMk id="8" creationId="{67C34E6E-1997-44C8-9000-B7046C83E9A5}"/>
            </ac:spMkLst>
          </pc:spChg>
          <pc:picChg chg="add del">
            <ac:chgData name="Anna Kalma" userId="9ef0d98050134a70" providerId="LiveId" clId="{8A2C7B77-896F-4A82-AB3C-CBAEC9F98E2E}" dt="2023-02-07T09:19:18.218" v="1" actId="478"/>
            <ac:picMkLst>
              <pc:docMk/>
              <pc:sldMasterMk cId="3502755427" sldId="2147483686"/>
              <pc:sldLayoutMk cId="1111444405" sldId="2147483687"/>
              <ac:picMk id="5" creationId="{8A50DA79-F086-A0E1-792D-0A67403B755C}"/>
            </ac:picMkLst>
          </pc:picChg>
          <pc:picChg chg="add del">
            <ac:chgData name="Anna Kalma" userId="9ef0d98050134a70" providerId="LiveId" clId="{8A2C7B77-896F-4A82-AB3C-CBAEC9F98E2E}" dt="2023-02-07T09:19:27.010" v="4" actId="478"/>
            <ac:picMkLst>
              <pc:docMk/>
              <pc:sldMasterMk cId="3502755427" sldId="2147483686"/>
              <pc:sldLayoutMk cId="1111444405" sldId="2147483687"/>
              <ac:picMk id="7" creationId="{B5D75D3E-48D5-A9AD-0D70-CA5CBCB4A847}"/>
            </ac:picMkLst>
          </pc:picChg>
          <pc:picChg chg="add del mod">
            <ac:chgData name="Anna Kalma" userId="9ef0d98050134a70" providerId="LiveId" clId="{8A2C7B77-896F-4A82-AB3C-CBAEC9F98E2E}" dt="2023-02-07T09:19:22.425" v="3" actId="478"/>
            <ac:picMkLst>
              <pc:docMk/>
              <pc:sldMasterMk cId="3502755427" sldId="2147483686"/>
              <pc:sldLayoutMk cId="1111444405" sldId="2147483687"/>
              <ac:picMk id="9" creationId="{65C1A2CC-E492-826D-D437-E528FE6B5733}"/>
            </ac:picMkLst>
          </pc:picChg>
        </pc:sldLayoutChg>
        <pc:sldLayoutChg chg="addSp modSp mod setBg">
          <pc:chgData name="Anna Kalma" userId="9ef0d98050134a70" providerId="LiveId" clId="{8A2C7B77-896F-4A82-AB3C-CBAEC9F98E2E}" dt="2023-02-07T09:20:16.891" v="11" actId="207"/>
          <pc:sldLayoutMkLst>
            <pc:docMk/>
            <pc:sldMasterMk cId="3502755427" sldId="2147483686"/>
            <pc:sldLayoutMk cId="169766551" sldId="2147483689"/>
          </pc:sldLayoutMkLst>
          <pc:spChg chg="mod">
            <ac:chgData name="Anna Kalma" userId="9ef0d98050134a70" providerId="LiveId" clId="{8A2C7B77-896F-4A82-AB3C-CBAEC9F98E2E}" dt="2023-02-07T09:20:16.891" v="11" actId="207"/>
            <ac:spMkLst>
              <pc:docMk/>
              <pc:sldMasterMk cId="3502755427" sldId="2147483686"/>
              <pc:sldLayoutMk cId="169766551" sldId="2147483689"/>
              <ac:spMk id="2" creationId="{00000000-0000-0000-0000-000000000000}"/>
            </ac:spMkLst>
          </pc:spChg>
          <pc:picChg chg="add mod">
            <ac:chgData name="Anna Kalma" userId="9ef0d98050134a70" providerId="LiveId" clId="{8A2C7B77-896F-4A82-AB3C-CBAEC9F98E2E}" dt="2023-02-07T09:20:03.237" v="10" actId="1076"/>
            <ac:picMkLst>
              <pc:docMk/>
              <pc:sldMasterMk cId="3502755427" sldId="2147483686"/>
              <pc:sldLayoutMk cId="169766551" sldId="2147483689"/>
              <ac:picMk id="4" creationId="{C2326033-C47E-C1EC-A215-CC2E2ECEED0F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5889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7921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E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326033-C47E-C1EC-A215-CC2E2ECEED0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6259145"/>
            <a:ext cx="9144001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6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C34E6E-1997-44C8-9000-B7046C83E9A5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11444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670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75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157192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How do we make all the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7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150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92895"/>
            <a:ext cx="8064896" cy="1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42210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Then finish drawing trumps then you have all </a:t>
            </a:r>
            <a:r>
              <a:rPr lang="en-NZ" sz="2400"/>
              <a:t>the winners </a:t>
            </a:r>
            <a:r>
              <a:rPr lang="en-NZ" sz="2400">
                <a:sym typeface="Wingdings"/>
              </a:rPr>
              <a:t>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520280"/>
          </a:xfrm>
        </p:spPr>
        <p:txBody>
          <a:bodyPr>
            <a:normAutofit/>
          </a:bodyPr>
          <a:lstStyle/>
          <a:p>
            <a:pPr algn="ctr"/>
            <a:r>
              <a:rPr lang="en-NZ" sz="4900" b="1" dirty="0"/>
              <a:t>PLAYING TIPS</a:t>
            </a:r>
            <a:br>
              <a:rPr lang="en-NZ" sz="4900" b="1" dirty="0"/>
            </a:br>
            <a:br>
              <a:rPr lang="en-NZ" sz="4400" b="1" dirty="0"/>
            </a:br>
            <a:r>
              <a:rPr lang="en-NZ" sz="4400" dirty="0" err="1"/>
              <a:t>Ruffing</a:t>
            </a:r>
            <a:r>
              <a:rPr lang="en-NZ" sz="4400" dirty="0"/>
              <a:t> in Dummy</a:t>
            </a:r>
            <a:endParaRPr lang="en-NZ" dirty="0"/>
          </a:p>
        </p:txBody>
      </p:sp>
      <p:pic>
        <p:nvPicPr>
          <p:cNvPr id="4100" name="Picture 4" descr="C:\Users\Amanda\AppData\Local\Microsoft\Windows\Temporary Internet Files\Content.IE5\DLMTVB4T\MC9002336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412776"/>
            <a:ext cx="1300681" cy="3232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80696"/>
          </a:xfrm>
        </p:spPr>
        <p:txBody>
          <a:bodyPr>
            <a:normAutofit/>
          </a:bodyPr>
          <a:lstStyle/>
          <a:p>
            <a:r>
              <a:rPr lang="en-NZ" sz="4000" b="1" dirty="0"/>
              <a:t>Play of the Hand – Trump Contracts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69336"/>
            <a:ext cx="8229600" cy="38884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NZ" sz="11200" dirty="0"/>
              <a:t>Draw trumps first</a:t>
            </a:r>
          </a:p>
          <a:p>
            <a:pPr>
              <a:lnSpc>
                <a:spcPct val="170000"/>
              </a:lnSpc>
            </a:pPr>
            <a:r>
              <a:rPr lang="en-NZ" sz="11200" dirty="0"/>
              <a:t>Remember to count how many trumps are left out</a:t>
            </a:r>
          </a:p>
          <a:p>
            <a:pPr>
              <a:lnSpc>
                <a:spcPct val="170000"/>
              </a:lnSpc>
            </a:pPr>
            <a:r>
              <a:rPr lang="en-NZ" sz="11200" dirty="0"/>
              <a:t>STOP drawing trumps when:</a:t>
            </a:r>
          </a:p>
          <a:p>
            <a:pPr lvl="1">
              <a:lnSpc>
                <a:spcPct val="170000"/>
              </a:lnSpc>
            </a:pPr>
            <a:r>
              <a:rPr lang="en-NZ" sz="11200" dirty="0"/>
              <a:t>Only the highest trump is left OR</a:t>
            </a:r>
          </a:p>
          <a:p>
            <a:pPr lvl="1">
              <a:lnSpc>
                <a:spcPct val="170000"/>
              </a:lnSpc>
            </a:pPr>
            <a:r>
              <a:rPr lang="en-NZ" sz="11200" dirty="0"/>
              <a:t>Your Opponents trumps have run out</a:t>
            </a:r>
            <a:endParaRPr lang="en-NZ" dirty="0"/>
          </a:p>
          <a:p>
            <a:pPr>
              <a:lnSpc>
                <a:spcPct val="200000"/>
              </a:lnSpc>
            </a:pPr>
            <a:endParaRPr lang="en-NZ" dirty="0"/>
          </a:p>
          <a:p>
            <a:endParaRPr lang="en-NZ" dirty="0"/>
          </a:p>
          <a:p>
            <a:pPr>
              <a:buNone/>
            </a:pPr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026" name="Picture 2" descr="C:\Users\Amanda\AppData\Local\Microsoft\Windows\Temporary Internet Files\Content.IE5\J3X61OOY\MC9003556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481504"/>
            <a:ext cx="1807769" cy="16724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4857768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b="1" dirty="0">
                <a:solidFill>
                  <a:srgbClr val="FF0000"/>
                </a:solidFill>
              </a:rPr>
              <a:t>BUT …  There is an EXCEPTION</a:t>
            </a:r>
          </a:p>
        </p:txBody>
      </p:sp>
      <p:pic>
        <p:nvPicPr>
          <p:cNvPr id="5122" name="Picture 2" descr="C:\Users\Amanda\AppData\Local\Microsoft\Windows\Temporary Internet Files\Content.IE5\MSP0B8H6\MC90043475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209696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NZ" sz="4000" b="1" dirty="0"/>
              <a:t>Play of the Hand – Trump Contracts</a:t>
            </a:r>
            <a:endParaRPr lang="en-N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38884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NZ" sz="11200" dirty="0"/>
              <a:t>If dummy has a shortage in a side suit you may be able to score extra tricks by </a:t>
            </a:r>
            <a:r>
              <a:rPr lang="en-NZ" sz="11200" dirty="0" err="1"/>
              <a:t>ruffing</a:t>
            </a:r>
            <a:r>
              <a:rPr lang="en-NZ" sz="11200" dirty="0"/>
              <a:t> with dummy’s trumps</a:t>
            </a:r>
          </a:p>
          <a:p>
            <a:pPr>
              <a:lnSpc>
                <a:spcPct val="170000"/>
              </a:lnSpc>
            </a:pPr>
            <a:endParaRPr lang="en-NZ" sz="11200" dirty="0"/>
          </a:p>
          <a:p>
            <a:pPr>
              <a:lnSpc>
                <a:spcPct val="170000"/>
              </a:lnSpc>
            </a:pPr>
            <a:endParaRPr lang="en-NZ" sz="11200" dirty="0"/>
          </a:p>
          <a:p>
            <a:pPr algn="ctr">
              <a:lnSpc>
                <a:spcPct val="170000"/>
              </a:lnSpc>
              <a:buNone/>
            </a:pPr>
            <a:r>
              <a:rPr lang="en-NZ" sz="11200" b="1" dirty="0"/>
              <a:t>THIS MEANS YOU CAN’T DRAW ALL THE TRUMPS STRAIGHT AWAY</a:t>
            </a:r>
          </a:p>
          <a:p>
            <a:endParaRPr lang="en-NZ" dirty="0"/>
          </a:p>
        </p:txBody>
      </p:sp>
      <p:pic>
        <p:nvPicPr>
          <p:cNvPr id="6146" name="Picture 2" descr="C:\Users\Amanda\AppData\Local\Microsoft\Windows\Temporary Internet Files\Content.IE5\DE6QMMER\MC9001047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140968"/>
            <a:ext cx="5688632" cy="12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anda\AppData\Local\Microsoft\Windows\Temporary Internet Files\Content.IE5\J3X61OOY\MC9004326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49215" y="6363215"/>
            <a:ext cx="494785" cy="49478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1831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157192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How do we make all the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7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150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92895"/>
            <a:ext cx="8064896" cy="1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422108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We have 11 sure tricks … we have to make 2 more tricks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157192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How do we make all the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7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150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92895"/>
            <a:ext cx="8064896" cy="1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42210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We have 2 heart losers so we must ruff them both with dummy’s trumps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157192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How do we make all the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7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150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92895"/>
            <a:ext cx="8064896" cy="1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42210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We must do this before drawing trumps otherwise we might not have enough trumps left in dummy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5157192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2A700F"/>
                </a:solidFill>
                <a:latin typeface="+mj-lt"/>
              </a:rPr>
              <a:t>How do we make all the tricks?</a:t>
            </a:r>
            <a:endParaRPr lang="en-NZ" sz="4000" b="1" dirty="0">
              <a:solidFill>
                <a:srgbClr val="2A700F"/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-315416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Contract = 7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</a:t>
            </a:r>
            <a:r>
              <a:rPr kumimoji="0" lang="en-NZ" sz="50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  Lead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NZ" sz="5000" b="1" i="0" u="none" strike="noStrike" kern="1200" cap="none" spc="0" normalizeH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K</a:t>
            </a:r>
            <a:endParaRPr kumimoji="0" lang="en-NZ" sz="50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08720"/>
            <a:ext cx="8136904" cy="150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492895"/>
            <a:ext cx="8064896" cy="150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42210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Win the first trick with </a:t>
            </a:r>
            <a:r>
              <a:rPr lang="en-NZ" sz="2400" dirty="0">
                <a:sym typeface="Symbol"/>
              </a:rPr>
              <a:t>A then ruff the 2, come back to the A and ruff the 3 with the Q (to be safe)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8980</TotalTime>
  <Words>334</Words>
  <Application>Microsoft Office PowerPoint</Application>
  <PresentationFormat>On-screen Show (4:3)</PresentationFormat>
  <Paragraphs>48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Big Shoulders Display Bold</vt:lpstr>
      <vt:lpstr>Calibri</vt:lpstr>
      <vt:lpstr>Gill Sans</vt:lpstr>
      <vt:lpstr>Office Theme</vt:lpstr>
      <vt:lpstr>1_Office Theme</vt:lpstr>
      <vt:lpstr>PowerPoint Presentation</vt:lpstr>
      <vt:lpstr>PLAYING TIPS  Ruffing in Dummy</vt:lpstr>
      <vt:lpstr>Play of the Hand – Trump Contracts</vt:lpstr>
      <vt:lpstr>Play of the Hand – Trump Contracts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248</cp:revision>
  <dcterms:created xsi:type="dcterms:W3CDTF">2013-02-20T01:53:33Z</dcterms:created>
  <dcterms:modified xsi:type="dcterms:W3CDTF">2023-02-07T09:20:50Z</dcterms:modified>
</cp:coreProperties>
</file>