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86" r:id="rId2"/>
  </p:sldMasterIdLst>
  <p:notesMasterIdLst>
    <p:notesMasterId r:id="rId13"/>
  </p:notesMasterIdLst>
  <p:handoutMasterIdLst>
    <p:handoutMasterId r:id="rId14"/>
  </p:handoutMasterIdLst>
  <p:sldIdLst>
    <p:sldId id="418" r:id="rId3"/>
    <p:sldId id="427" r:id="rId4"/>
    <p:sldId id="420" r:id="rId5"/>
    <p:sldId id="421" r:id="rId6"/>
    <p:sldId id="422" r:id="rId7"/>
    <p:sldId id="423" r:id="rId8"/>
    <p:sldId id="424" r:id="rId9"/>
    <p:sldId id="425" r:id="rId10"/>
    <p:sldId id="426" r:id="rId11"/>
    <p:sldId id="419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B7DF"/>
    <a:srgbClr val="2A7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F7C501-0F8A-42D8-8576-3AD5DE981CFE}" v="14" dt="2023-02-07T09:11:19.0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7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Kalma" userId="9ef0d98050134a70" providerId="LiveId" clId="{12F7C501-0F8A-42D8-8576-3AD5DE981CFE}"/>
    <pc:docChg chg="custSel modSld modMainMaster">
      <pc:chgData name="Anna Kalma" userId="9ef0d98050134a70" providerId="LiveId" clId="{12F7C501-0F8A-42D8-8576-3AD5DE981CFE}" dt="2023-02-07T09:11:54.184" v="38" actId="478"/>
      <pc:docMkLst>
        <pc:docMk/>
      </pc:docMkLst>
      <pc:sldChg chg="modSp">
        <pc:chgData name="Anna Kalma" userId="9ef0d98050134a70" providerId="LiveId" clId="{12F7C501-0F8A-42D8-8576-3AD5DE981CFE}" dt="2023-02-07T09:08:44.562" v="0"/>
        <pc:sldMkLst>
          <pc:docMk/>
          <pc:sldMk cId="1651461181" sldId="418"/>
        </pc:sldMkLst>
        <pc:spChg chg="mod">
          <ac:chgData name="Anna Kalma" userId="9ef0d98050134a70" providerId="LiveId" clId="{12F7C501-0F8A-42D8-8576-3AD5DE981CFE}" dt="2023-02-07T09:08:44.562" v="0"/>
          <ac:spMkLst>
            <pc:docMk/>
            <pc:sldMk cId="1651461181" sldId="418"/>
            <ac:spMk id="9" creationId="{00000000-0000-0000-0000-000000000000}"/>
          </ac:spMkLst>
        </pc:spChg>
      </pc:sldChg>
      <pc:sldChg chg="delSp mod">
        <pc:chgData name="Anna Kalma" userId="9ef0d98050134a70" providerId="LiveId" clId="{12F7C501-0F8A-42D8-8576-3AD5DE981CFE}" dt="2023-02-07T09:11:54.184" v="38" actId="478"/>
        <pc:sldMkLst>
          <pc:docMk/>
          <pc:sldMk cId="0" sldId="419"/>
        </pc:sldMkLst>
        <pc:picChg chg="del">
          <ac:chgData name="Anna Kalma" userId="9ef0d98050134a70" providerId="LiveId" clId="{12F7C501-0F8A-42D8-8576-3AD5DE981CFE}" dt="2023-02-07T09:11:54.184" v="38" actId="478"/>
          <ac:picMkLst>
            <pc:docMk/>
            <pc:sldMk cId="0" sldId="419"/>
            <ac:picMk id="6" creationId="{00000000-0000-0000-0000-000000000000}"/>
          </ac:picMkLst>
        </pc:picChg>
      </pc:sldChg>
      <pc:sldChg chg="addSp delSp modSp mod modAnim">
        <pc:chgData name="Anna Kalma" userId="9ef0d98050134a70" providerId="LiveId" clId="{12F7C501-0F8A-42D8-8576-3AD5DE981CFE}" dt="2023-02-07T09:11:39.415" v="37" actId="20577"/>
        <pc:sldMkLst>
          <pc:docMk/>
          <pc:sldMk cId="0" sldId="421"/>
        </pc:sldMkLst>
        <pc:spChg chg="mod">
          <ac:chgData name="Anna Kalma" userId="9ef0d98050134a70" providerId="LiveId" clId="{12F7C501-0F8A-42D8-8576-3AD5DE981CFE}" dt="2023-02-07T09:11:39.415" v="37" actId="20577"/>
          <ac:spMkLst>
            <pc:docMk/>
            <pc:sldMk cId="0" sldId="421"/>
            <ac:spMk id="2" creationId="{00000000-0000-0000-0000-000000000000}"/>
          </ac:spMkLst>
        </pc:spChg>
        <pc:spChg chg="mod">
          <ac:chgData name="Anna Kalma" userId="9ef0d98050134a70" providerId="LiveId" clId="{12F7C501-0F8A-42D8-8576-3AD5DE981CFE}" dt="2023-02-07T09:10:38.389" v="25" actId="20577"/>
          <ac:spMkLst>
            <pc:docMk/>
            <pc:sldMk cId="0" sldId="421"/>
            <ac:spMk id="3" creationId="{00000000-0000-0000-0000-000000000000}"/>
          </ac:spMkLst>
        </pc:spChg>
        <pc:spChg chg="add del mod">
          <ac:chgData name="Anna Kalma" userId="9ef0d98050134a70" providerId="LiveId" clId="{12F7C501-0F8A-42D8-8576-3AD5DE981CFE}" dt="2023-02-07T09:09:53.448" v="15"/>
          <ac:spMkLst>
            <pc:docMk/>
            <pc:sldMk cId="0" sldId="421"/>
            <ac:spMk id="4" creationId="{2BB861B7-91D3-EA04-44ED-7E670791BBA5}"/>
          </ac:spMkLst>
        </pc:spChg>
        <pc:spChg chg="add mod">
          <ac:chgData name="Anna Kalma" userId="9ef0d98050134a70" providerId="LiveId" clId="{12F7C501-0F8A-42D8-8576-3AD5DE981CFE}" dt="2023-02-07T09:10:57.721" v="31" actId="20577"/>
          <ac:spMkLst>
            <pc:docMk/>
            <pc:sldMk cId="0" sldId="421"/>
            <ac:spMk id="5" creationId="{3D42FF82-3EE3-7B72-202E-821DC8AC0C97}"/>
          </ac:spMkLst>
        </pc:spChg>
        <pc:spChg chg="add mod">
          <ac:chgData name="Anna Kalma" userId="9ef0d98050134a70" providerId="LiveId" clId="{12F7C501-0F8A-42D8-8576-3AD5DE981CFE}" dt="2023-02-07T09:11:34.686" v="36" actId="14100"/>
          <ac:spMkLst>
            <pc:docMk/>
            <pc:sldMk cId="0" sldId="421"/>
            <ac:spMk id="6" creationId="{ED204457-A3E5-A81D-58B4-9FE24A716BF4}"/>
          </ac:spMkLst>
        </pc:spChg>
      </pc:sldChg>
      <pc:sldMasterChg chg="modSldLayout">
        <pc:chgData name="Anna Kalma" userId="9ef0d98050134a70" providerId="LiveId" clId="{12F7C501-0F8A-42D8-8576-3AD5DE981CFE}" dt="2023-02-07T09:09:11.527" v="8" actId="207"/>
        <pc:sldMasterMkLst>
          <pc:docMk/>
          <pc:sldMasterMk cId="3725889224" sldId="2147483686"/>
        </pc:sldMasterMkLst>
        <pc:sldLayoutChg chg="addSp delSp modSp mod">
          <pc:chgData name="Anna Kalma" userId="9ef0d98050134a70" providerId="LiveId" clId="{12F7C501-0F8A-42D8-8576-3AD5DE981CFE}" dt="2023-02-07T09:08:50.001" v="5" actId="478"/>
          <pc:sldLayoutMkLst>
            <pc:docMk/>
            <pc:sldMasterMk cId="3725889224" sldId="2147483686"/>
            <pc:sldLayoutMk cId="3857999091" sldId="2147483687"/>
          </pc:sldLayoutMkLst>
          <pc:spChg chg="add">
            <ac:chgData name="Anna Kalma" userId="9ef0d98050134a70" providerId="LiveId" clId="{12F7C501-0F8A-42D8-8576-3AD5DE981CFE}" dt="2023-02-07T09:08:44.562" v="0"/>
            <ac:spMkLst>
              <pc:docMk/>
              <pc:sldMasterMk cId="3725889224" sldId="2147483686"/>
              <pc:sldLayoutMk cId="3857999091" sldId="2147483687"/>
              <ac:spMk id="8" creationId="{2187FF5C-F313-47D4-D7D7-9BC96EE65632}"/>
            </ac:spMkLst>
          </pc:spChg>
          <pc:picChg chg="add del mod">
            <ac:chgData name="Anna Kalma" userId="9ef0d98050134a70" providerId="LiveId" clId="{12F7C501-0F8A-42D8-8576-3AD5DE981CFE}" dt="2023-02-07T09:08:47.705" v="4" actId="478"/>
            <ac:picMkLst>
              <pc:docMk/>
              <pc:sldMasterMk cId="3725889224" sldId="2147483686"/>
              <pc:sldLayoutMk cId="3857999091" sldId="2147483687"/>
              <ac:picMk id="5" creationId="{43D87D40-ADF3-21AD-E4F3-8624B704F92F}"/>
            </ac:picMkLst>
          </pc:picChg>
          <pc:picChg chg="add del">
            <ac:chgData name="Anna Kalma" userId="9ef0d98050134a70" providerId="LiveId" clId="{12F7C501-0F8A-42D8-8576-3AD5DE981CFE}" dt="2023-02-07T09:08:50.001" v="5" actId="478"/>
            <ac:picMkLst>
              <pc:docMk/>
              <pc:sldMasterMk cId="3725889224" sldId="2147483686"/>
              <pc:sldLayoutMk cId="3857999091" sldId="2147483687"/>
              <ac:picMk id="7" creationId="{48654F33-5854-5F14-1F18-44FDBEC0C6E3}"/>
            </ac:picMkLst>
          </pc:picChg>
        </pc:sldLayoutChg>
        <pc:sldLayoutChg chg="addSp modSp setBg">
          <pc:chgData name="Anna Kalma" userId="9ef0d98050134a70" providerId="LiveId" clId="{12F7C501-0F8A-42D8-8576-3AD5DE981CFE}" dt="2023-02-07T09:09:11.527" v="8" actId="207"/>
          <pc:sldLayoutMkLst>
            <pc:docMk/>
            <pc:sldMasterMk cId="3725889224" sldId="2147483686"/>
            <pc:sldLayoutMk cId="2745361997" sldId="2147483689"/>
          </pc:sldLayoutMkLst>
          <pc:spChg chg="mod">
            <ac:chgData name="Anna Kalma" userId="9ef0d98050134a70" providerId="LiveId" clId="{12F7C501-0F8A-42D8-8576-3AD5DE981CFE}" dt="2023-02-07T09:09:11.527" v="8" actId="207"/>
            <ac:spMkLst>
              <pc:docMk/>
              <pc:sldMasterMk cId="3725889224" sldId="2147483686"/>
              <pc:sldLayoutMk cId="2745361997" sldId="2147483689"/>
              <ac:spMk id="2" creationId="{00000000-0000-0000-0000-000000000000}"/>
            </ac:spMkLst>
          </pc:spChg>
          <pc:picChg chg="add mod">
            <ac:chgData name="Anna Kalma" userId="9ef0d98050134a70" providerId="LiveId" clId="{12F7C501-0F8A-42D8-8576-3AD5DE981CFE}" dt="2023-02-07T09:08:57.545" v="6"/>
            <ac:picMkLst>
              <pc:docMk/>
              <pc:sldMasterMk cId="3725889224" sldId="2147483686"/>
              <pc:sldLayoutMk cId="2745361997" sldId="2147483689"/>
              <ac:picMk id="4" creationId="{E41E8F5F-167A-A7A4-ADA9-ED8D5DA6EA20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93690369-EA61-4D28-ABAA-339CB8F82449}" type="datetimeFigureOut">
              <a:rPr lang="en-NZ" smtClean="0"/>
              <a:pPr/>
              <a:t>7/02/2023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17E71328-DAE2-47C5-957A-12A4CF7223B5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23967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854AD07A-8AE9-4621-8908-CC63674184FC}" type="datetimeFigureOut">
              <a:rPr lang="en-NZ" smtClean="0"/>
              <a:pPr/>
              <a:t>6/02/2023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2" tIns="47781" rIns="95562" bIns="47781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62" tIns="47781" rIns="95562" bIns="4778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E141E241-F53C-41FE-9ADC-BC7D7146BCD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8433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E241-F53C-41FE-9ADC-BC7D7146BCD4}" type="slidenum">
              <a:rPr lang="en-NZ" smtClean="0"/>
              <a:pPr/>
              <a:t>3</a:t>
            </a:fld>
            <a:endParaRPr lang="en-N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E241-F53C-41FE-9ADC-BC7D7146BCD4}" type="slidenum">
              <a:rPr lang="en-NZ" smtClean="0"/>
              <a:pPr/>
              <a:t>6</a:t>
            </a:fld>
            <a:endParaRPr lang="en-N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E241-F53C-41FE-9ADC-BC7D7146BCD4}" type="slidenum">
              <a:rPr lang="en-NZ" smtClean="0"/>
              <a:pPr/>
              <a:t>7</a:t>
            </a:fld>
            <a:endParaRPr lang="en-N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E241-F53C-41FE-9ADC-BC7D7146BCD4}" type="slidenum">
              <a:rPr lang="en-NZ" smtClean="0"/>
              <a:pPr/>
              <a:t>8</a:t>
            </a:fld>
            <a:endParaRPr lang="en-N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E241-F53C-41FE-9ADC-BC7D7146BCD4}" type="slidenum">
              <a:rPr lang="en-NZ" smtClean="0"/>
              <a:pPr/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81925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52381">
              <a:schemeClr val="bg1">
                <a:alpha val="37000"/>
              </a:schemeClr>
            </a:gs>
            <a:gs pos="66667">
              <a:schemeClr val="accent6">
                <a:lumMod val="20000"/>
                <a:lumOff val="80000"/>
                <a:alpha val="2000"/>
              </a:schemeClr>
            </a:gs>
            <a:gs pos="85000">
              <a:schemeClr val="accent6">
                <a:lumMod val="40000"/>
                <a:lumOff val="60000"/>
                <a:alpha val="64000"/>
              </a:schemeClr>
            </a:gs>
            <a:gs pos="94000">
              <a:srgbClr val="213315">
                <a:alpha val="64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129"/>
          <a:stretch/>
        </p:blipFill>
        <p:spPr>
          <a:xfrm>
            <a:off x="0" y="6237970"/>
            <a:ext cx="9144000" cy="6018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593" y="238590"/>
            <a:ext cx="1908815" cy="618660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09211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7B7DF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6259145"/>
            <a:ext cx="9162703" cy="601885"/>
            <a:chOff x="0" y="6262255"/>
            <a:chExt cx="12216937" cy="601885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  <p:pic>
        <p:nvPicPr>
          <p:cNvPr id="4" name="Picture 3" descr="Untitled-4.jpg">
            <a:extLst>
              <a:ext uri="{FF2B5EF4-FFF2-40B4-BE49-F238E27FC236}">
                <a16:creationId xmlns:a16="http://schemas.microsoft.com/office/drawing/2014/main" id="{E41E8F5F-167A-A7A4-ADA9-ED8D5DA6EA2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6253588"/>
            <a:ext cx="9144000" cy="60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361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52381">
              <a:schemeClr val="bg1">
                <a:alpha val="37000"/>
              </a:schemeClr>
            </a:gs>
            <a:gs pos="66667">
              <a:schemeClr val="accent6">
                <a:lumMod val="20000"/>
                <a:lumOff val="80000"/>
                <a:alpha val="2000"/>
              </a:schemeClr>
            </a:gs>
            <a:gs pos="85000">
              <a:schemeClr val="accent6">
                <a:lumMod val="40000"/>
                <a:lumOff val="60000"/>
                <a:alpha val="64000"/>
              </a:schemeClr>
            </a:gs>
            <a:gs pos="94000">
              <a:srgbClr val="213315">
                <a:alpha val="64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6259145"/>
            <a:ext cx="9162703" cy="601885"/>
            <a:chOff x="0" y="6262255"/>
            <a:chExt cx="12216937" cy="601885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2948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 algn="ctr">
              <a:defRPr sz="45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6262256"/>
            <a:ext cx="9162703" cy="601885"/>
            <a:chOff x="0" y="6262255"/>
            <a:chExt cx="12216937" cy="601885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048775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0" y="6262256"/>
            <a:ext cx="9162703" cy="601885"/>
            <a:chOff x="0" y="6262255"/>
            <a:chExt cx="12216937" cy="601885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3314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6262256"/>
            <a:ext cx="9162703" cy="601885"/>
            <a:chOff x="0" y="6262255"/>
            <a:chExt cx="12216937" cy="601885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81413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0" y="6262256"/>
            <a:ext cx="9162703" cy="601885"/>
            <a:chOff x="0" y="6262255"/>
            <a:chExt cx="12216937" cy="601885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79701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6262256"/>
            <a:ext cx="9162703" cy="601885"/>
            <a:chOff x="0" y="6262255"/>
            <a:chExt cx="12216937" cy="601885"/>
          </a:xfrm>
        </p:grpSpPr>
        <p:pic>
          <p:nvPicPr>
            <p:cNvPr id="6" name="Picture 5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379099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56B2DB"/>
                </a:solidFill>
                <a:latin typeface="Big Shoulders Display Bold"/>
                <a:cs typeface="Big Shoulders Display Bold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 descr="NZ BRIDGE_logo1_tagline_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0" y="304799"/>
            <a:ext cx="1854708" cy="1324543"/>
          </a:xfrm>
          <a:prstGeom prst="rect">
            <a:avLst/>
          </a:prstGeom>
        </p:spPr>
      </p:pic>
      <p:pic>
        <p:nvPicPr>
          <p:cNvPr id="6" name="Picture 5" descr="Untitled-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53588"/>
            <a:ext cx="9144000" cy="604412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187FF5C-F313-47D4-D7D7-9BC96EE65632}"/>
              </a:ext>
            </a:extLst>
          </p:cNvPr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8579990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660400"/>
            <a:ext cx="6477000" cy="1320799"/>
          </a:xfrm>
          <a:prstGeom prst="rect">
            <a:avLst/>
          </a:prstGeom>
        </p:spPr>
        <p:txBody>
          <a:bodyPr vert="horz"/>
          <a:lstStyle>
            <a:lvl1pPr algn="l">
              <a:defRPr sz="3500">
                <a:solidFill>
                  <a:srgbClr val="56B2DB"/>
                </a:solidFill>
                <a:latin typeface="Big Shoulders Display Bold"/>
                <a:cs typeface="Big Shoulders Display Bold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981200"/>
            <a:ext cx="8636508" cy="4272388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 descr="NZ BRIDGE_logo1_tagline_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0" y="304799"/>
            <a:ext cx="1854708" cy="1324543"/>
          </a:xfrm>
          <a:prstGeom prst="rect">
            <a:avLst/>
          </a:prstGeom>
        </p:spPr>
      </p:pic>
      <p:pic>
        <p:nvPicPr>
          <p:cNvPr id="6" name="Picture 5" descr="Untitled-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53588"/>
            <a:ext cx="9144000" cy="60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4466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52381">
              <a:schemeClr val="bg1"/>
            </a:gs>
            <a:gs pos="66667">
              <a:schemeClr val="accent6">
                <a:lumMod val="20000"/>
                <a:lumOff val="80000"/>
                <a:alpha val="43000"/>
              </a:schemeClr>
            </a:gs>
            <a:gs pos="81000">
              <a:schemeClr val="accent6">
                <a:lumMod val="40000"/>
                <a:lumOff val="60000"/>
                <a:alpha val="76000"/>
              </a:schemeClr>
            </a:gs>
            <a:gs pos="93000">
              <a:srgbClr val="213315">
                <a:alpha val="64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85229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58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7544" y="1268760"/>
            <a:ext cx="8229600" cy="2088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6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BEGINNERS’ LESSONS</a:t>
            </a:r>
            <a:br>
              <a:rPr kumimoji="0" lang="en-NZ" sz="6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NZ" sz="6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623048" y="3789040"/>
            <a:ext cx="6837384" cy="1571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Teacher: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 Your Name Here</a:t>
            </a:r>
          </a:p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Telephone:  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123 4567</a:t>
            </a:r>
          </a:p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Email: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r>
              <a:rPr kumimoji="0" lang="en-NZ" sz="2800" b="0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email@address.co.nz</a:t>
            </a:r>
            <a:endParaRPr kumimoji="0" lang="en-NZ" sz="2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7" name="Picture 1" descr="TBC 2012 logo smaller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827584" y="3357779"/>
            <a:ext cx="1584176" cy="1901010"/>
          </a:xfrm>
          <a:prstGeom prst="rect">
            <a:avLst/>
          </a:prstGeom>
          <a:noFill/>
        </p:spPr>
      </p:pic>
      <p:sp>
        <p:nvSpPr>
          <p:cNvPr id="9" name="Footer Placeholder 12"/>
          <p:cNvSpPr>
            <a:spLocks noGrp="1"/>
          </p:cNvSpPr>
          <p:nvPr>
            <p:ph type="ftr" sz="quarter" idx="4294967295"/>
          </p:nvPr>
        </p:nvSpPr>
        <p:spPr>
          <a:xfrm>
            <a:off x="0" y="5949950"/>
            <a:ext cx="8642350" cy="287338"/>
          </a:xfrm>
          <a:prstGeom prst="rect">
            <a:avLst/>
          </a:prstGeom>
        </p:spPr>
        <p:txBody>
          <a:bodyPr/>
          <a:lstStyle/>
          <a:p>
            <a:r>
              <a:rPr lang="en-NZ" sz="1100" dirty="0">
                <a:latin typeface="+mj-lt"/>
              </a:rPr>
              <a:t>© Copyright Reserved New Zealand Bridge Inc. 2015                                                                                                                           Prepared by Amanda Smith</a:t>
            </a:r>
          </a:p>
        </p:txBody>
      </p:sp>
    </p:spTree>
    <p:extLst>
      <p:ext uri="{BB962C8B-B14F-4D97-AF65-F5344CB8AC3E}">
        <p14:creationId xmlns:p14="http://schemas.microsoft.com/office/powerpoint/2010/main" val="1651461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1224136"/>
          </a:xfrm>
        </p:spPr>
        <p:txBody>
          <a:bodyPr>
            <a:noAutofit/>
          </a:bodyPr>
          <a:lstStyle/>
          <a:p>
            <a:pPr algn="ctr"/>
            <a:r>
              <a:rPr lang="en-NZ" sz="7200" b="1" dirty="0"/>
              <a:t>BEGINNERS’ LESSONS</a:t>
            </a:r>
            <a:endParaRPr lang="en-NZ" sz="6600" b="1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763688" y="3933056"/>
            <a:ext cx="6837384" cy="1571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Teacher: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 Your Name Here</a:t>
            </a:r>
          </a:p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Telephone:  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123 4567</a:t>
            </a:r>
          </a:p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Email: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r>
              <a:rPr kumimoji="0" lang="en-NZ" sz="2800" b="0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email@address.co.nz</a:t>
            </a:r>
            <a:endParaRPr kumimoji="0" lang="en-NZ" sz="2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7544" y="1988840"/>
            <a:ext cx="8229600" cy="1224136"/>
          </a:xfrm>
          <a:prstGeom prst="rect">
            <a:avLst/>
          </a:prstGeom>
        </p:spPr>
        <p:txBody>
          <a:bodyPr vert="horz" lIns="0" rIns="0" bIns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32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ea typeface="+mj-ea"/>
                <a:cs typeface="+mj-cs"/>
              </a:rPr>
              <a:t>Please contact me if you have any questions</a:t>
            </a:r>
            <a:endParaRPr kumimoji="0" lang="en-NZ" sz="5400" b="1" i="0" u="none" strike="noStrike" kern="1200" cap="none" spc="0" normalizeH="0" baseline="0" noProof="0" dirty="0">
              <a:ln>
                <a:noFill/>
              </a:ln>
              <a:solidFill>
                <a:srgbClr val="2A700F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7544" y="1556792"/>
            <a:ext cx="8229600" cy="2520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4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Tip</a:t>
            </a:r>
            <a:br>
              <a:rPr kumimoji="0" lang="en-NZ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br>
              <a:rPr kumimoji="0" lang="en-NZ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br>
              <a:rPr kumimoji="0" lang="en-NZ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en-NZ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Opening Leads</a:t>
            </a:r>
            <a:endParaRPr kumimoji="0" lang="en-NZ" sz="33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ads.jpg"/>
          <p:cNvPicPr>
            <a:picLocks noChangeAspect="1"/>
          </p:cNvPicPr>
          <p:nvPr/>
        </p:nvPicPr>
        <p:blipFill>
          <a:blip r:embed="rId3" cstate="print">
            <a:lum bright="51000" contrast="-49000"/>
          </a:blip>
          <a:stretch>
            <a:fillRect/>
          </a:stretch>
        </p:blipFill>
        <p:spPr>
          <a:xfrm>
            <a:off x="1691680" y="1556792"/>
            <a:ext cx="5635370" cy="42210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en-NZ" sz="4400" b="1" dirty="0"/>
              <a:t>TWO TYPES OF CONTRACT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10445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NZ" sz="4400" b="1" dirty="0">
                <a:solidFill>
                  <a:srgbClr val="2A700F"/>
                </a:solidFill>
              </a:rPr>
              <a:t>Suit</a:t>
            </a:r>
            <a:r>
              <a:rPr lang="en-NZ" sz="4400" b="1" dirty="0"/>
              <a:t> Contracts</a:t>
            </a:r>
          </a:p>
          <a:p>
            <a:pPr algn="ctr">
              <a:buNone/>
            </a:pPr>
            <a:endParaRPr lang="en-NZ" sz="4400" b="1" dirty="0">
              <a:solidFill>
                <a:schemeClr val="tx1">
                  <a:alpha val="53000"/>
                </a:schemeClr>
              </a:solidFill>
            </a:endParaRPr>
          </a:p>
          <a:p>
            <a:pPr algn="ctr">
              <a:buNone/>
            </a:pPr>
            <a:r>
              <a:rPr lang="en-NZ" sz="4400" b="1" dirty="0"/>
              <a:t>OR</a:t>
            </a:r>
          </a:p>
          <a:p>
            <a:pPr algn="ctr">
              <a:buNone/>
            </a:pPr>
            <a:endParaRPr lang="en-NZ" sz="4400" b="1" dirty="0"/>
          </a:p>
          <a:p>
            <a:pPr algn="ctr">
              <a:buNone/>
            </a:pPr>
            <a:r>
              <a:rPr lang="en-NZ" sz="4400" b="1" dirty="0" err="1">
                <a:solidFill>
                  <a:srgbClr val="2A700F"/>
                </a:solidFill>
              </a:rPr>
              <a:t>NoTrump</a:t>
            </a:r>
            <a:r>
              <a:rPr lang="en-NZ" sz="4400" b="1" dirty="0">
                <a:solidFill>
                  <a:srgbClr val="2A700F"/>
                </a:solidFill>
              </a:rPr>
              <a:t> </a:t>
            </a:r>
            <a:r>
              <a:rPr lang="en-NZ" sz="4400" b="1" dirty="0"/>
              <a:t>Contracts</a:t>
            </a:r>
          </a:p>
          <a:p>
            <a:endParaRPr lang="en-NZ" sz="3200" dirty="0"/>
          </a:p>
          <a:p>
            <a:pPr>
              <a:buNone/>
            </a:pPr>
            <a:endParaRPr lang="en-NZ" dirty="0"/>
          </a:p>
          <a:p>
            <a:pPr>
              <a:buNone/>
            </a:pPr>
            <a:endParaRPr lang="en-NZ" dirty="0"/>
          </a:p>
          <a:p>
            <a:endParaRPr lang="en-NZ" dirty="0"/>
          </a:p>
          <a:p>
            <a:pPr>
              <a:buNone/>
            </a:pP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NZ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en-NZ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42FF82-3EE3-7B72-202E-821DC8AC0C97}"/>
              </a:ext>
            </a:extLst>
          </p:cNvPr>
          <p:cNvSpPr txBox="1"/>
          <p:nvPr/>
        </p:nvSpPr>
        <p:spPr>
          <a:xfrm>
            <a:off x="1259632" y="2348880"/>
            <a:ext cx="68407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NZ" sz="4000" b="1" dirty="0"/>
              <a:t>DO!</a:t>
            </a:r>
          </a:p>
          <a:p>
            <a:r>
              <a:rPr lang="en-NZ" sz="2800" b="1" dirty="0">
                <a:solidFill>
                  <a:srgbClr val="2A700F"/>
                </a:solidFill>
              </a:rPr>
              <a:t>Lead partner’s suit (if they have bid one)</a:t>
            </a:r>
          </a:p>
          <a:p>
            <a:r>
              <a:rPr lang="en-NZ" sz="2800" b="1" dirty="0">
                <a:solidFill>
                  <a:srgbClr val="2A700F"/>
                </a:solidFill>
              </a:rPr>
              <a:t>Lead TOP of a sequence</a:t>
            </a:r>
          </a:p>
          <a:p>
            <a:r>
              <a:rPr lang="en-NZ" sz="2800" dirty="0"/>
              <a:t>Lead a singleton in a side suit</a:t>
            </a:r>
          </a:p>
          <a:p>
            <a:r>
              <a:rPr lang="en-NZ" sz="2800" dirty="0"/>
              <a:t>Lead your lowest card if you have an honour</a:t>
            </a:r>
          </a:p>
          <a:p>
            <a:r>
              <a:rPr lang="en-NZ" sz="2800" dirty="0"/>
              <a:t>Lead top of rubbish cards</a:t>
            </a:r>
          </a:p>
          <a:p>
            <a:endParaRPr lang="en-NZ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204457-A3E5-A81D-58B4-9FE24A716BF4}"/>
              </a:ext>
            </a:extLst>
          </p:cNvPr>
          <p:cNvSpPr txBox="1"/>
          <p:nvPr/>
        </p:nvSpPr>
        <p:spPr>
          <a:xfrm>
            <a:off x="683568" y="1268760"/>
            <a:ext cx="8136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400" b="1" dirty="0"/>
              <a:t>Leads against a </a:t>
            </a:r>
            <a:r>
              <a:rPr lang="en-NZ" sz="4400" b="1" dirty="0">
                <a:solidFill>
                  <a:srgbClr val="2A700F"/>
                </a:solidFill>
              </a:rPr>
              <a:t>Suit</a:t>
            </a:r>
            <a:r>
              <a:rPr lang="en-NZ" sz="4400" b="1" dirty="0"/>
              <a:t> Contract</a:t>
            </a:r>
            <a:endParaRPr lang="en-NZ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4624"/>
            <a:ext cx="7886700" cy="1325563"/>
          </a:xfrm>
        </p:spPr>
        <p:txBody>
          <a:bodyPr>
            <a:normAutofit/>
          </a:bodyPr>
          <a:lstStyle/>
          <a:p>
            <a:r>
              <a:rPr lang="en-NZ" sz="4000" b="1" dirty="0"/>
              <a:t>Leads against a </a:t>
            </a:r>
            <a:r>
              <a:rPr lang="en-NZ" sz="4000" b="1" dirty="0" err="1">
                <a:solidFill>
                  <a:srgbClr val="2A700F"/>
                </a:solidFill>
              </a:rPr>
              <a:t>NoTrump</a:t>
            </a:r>
            <a:r>
              <a:rPr lang="en-NZ" sz="4000" b="1" dirty="0"/>
              <a:t> Contract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05123"/>
            <a:ext cx="7886700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NZ" sz="6000" b="1" dirty="0"/>
              <a:t>DO</a:t>
            </a:r>
          </a:p>
          <a:p>
            <a:r>
              <a:rPr lang="en-NZ" sz="3000" b="1" dirty="0">
                <a:solidFill>
                  <a:srgbClr val="2A700F"/>
                </a:solidFill>
              </a:rPr>
              <a:t>Lead partner’s suit (if they have bid one)</a:t>
            </a:r>
          </a:p>
          <a:p>
            <a:r>
              <a:rPr lang="en-NZ" sz="3000" b="1" dirty="0">
                <a:solidFill>
                  <a:srgbClr val="2A700F"/>
                </a:solidFill>
              </a:rPr>
              <a:t>Lead from your longest suit</a:t>
            </a:r>
          </a:p>
          <a:p>
            <a:r>
              <a:rPr lang="en-NZ" sz="3000" dirty="0"/>
              <a:t>Lead TOP of a sequence</a:t>
            </a:r>
          </a:p>
          <a:p>
            <a:r>
              <a:rPr lang="en-NZ" sz="3000" dirty="0"/>
              <a:t>Lead your lowest card from an honour</a:t>
            </a:r>
          </a:p>
          <a:p>
            <a:r>
              <a:rPr lang="en-NZ" sz="3000" dirty="0"/>
              <a:t>Prefer a major over a minor</a:t>
            </a:r>
          </a:p>
          <a:p>
            <a:r>
              <a:rPr lang="en-NZ" sz="3000" dirty="0"/>
              <a:t>Lead top of rubbish cards</a:t>
            </a:r>
          </a:p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en-NZ" sz="4000" b="1" dirty="0"/>
              <a:t>What would this lead by partner mean?</a:t>
            </a:r>
            <a:endParaRPr lang="en-NZ" dirty="0"/>
          </a:p>
        </p:txBody>
      </p:sp>
      <p:pic>
        <p:nvPicPr>
          <p:cNvPr id="11" name="Picture 10" descr="Lesson 3 - Opener's rebid (R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1545400"/>
            <a:ext cx="2448272" cy="37738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TextBox 11"/>
          <p:cNvSpPr txBox="1"/>
          <p:nvPr/>
        </p:nvSpPr>
        <p:spPr>
          <a:xfrm>
            <a:off x="3059832" y="2265480"/>
            <a:ext cx="56166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b="1" dirty="0"/>
              <a:t>Top of a sequence</a:t>
            </a:r>
          </a:p>
          <a:p>
            <a:pPr algn="ctr"/>
            <a:endParaRPr lang="en-NZ" sz="2400" dirty="0">
              <a:solidFill>
                <a:srgbClr val="FF0000"/>
              </a:solidFill>
            </a:endParaRPr>
          </a:p>
          <a:p>
            <a:pPr algn="ctr"/>
            <a:r>
              <a:rPr lang="en-NZ" sz="2800" b="1" dirty="0">
                <a:solidFill>
                  <a:srgbClr val="FF0000"/>
                </a:solidFill>
              </a:rPr>
              <a:t>Partner has the Jack (and hopefully the 10 as well)</a:t>
            </a:r>
          </a:p>
          <a:p>
            <a:pPr algn="ctr"/>
            <a:r>
              <a:rPr lang="en-NZ" sz="2800" b="1" dirty="0">
                <a:solidFill>
                  <a:srgbClr val="FF0000"/>
                </a:solidFill>
              </a:rPr>
              <a:t>Partner does NOT have the 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80696"/>
          </a:xfrm>
        </p:spPr>
        <p:txBody>
          <a:bodyPr>
            <a:noAutofit/>
          </a:bodyPr>
          <a:lstStyle/>
          <a:p>
            <a:r>
              <a:rPr lang="en-NZ" sz="3600" b="1" dirty="0"/>
              <a:t>What would this lead by partner mean?</a:t>
            </a:r>
            <a:endParaRPr lang="en-NZ" sz="3200" dirty="0"/>
          </a:p>
        </p:txBody>
      </p:sp>
      <p:pic>
        <p:nvPicPr>
          <p:cNvPr id="11" name="Picture 10" descr="Lesson 3 - Opener's rebid (R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1542119"/>
            <a:ext cx="2448272" cy="30603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TextBox 11"/>
          <p:cNvSpPr txBox="1"/>
          <p:nvPr/>
        </p:nvSpPr>
        <p:spPr>
          <a:xfrm>
            <a:off x="3059832" y="1545400"/>
            <a:ext cx="561662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b="1" dirty="0"/>
              <a:t>Low from an honour</a:t>
            </a:r>
          </a:p>
          <a:p>
            <a:pPr algn="ctr"/>
            <a:endParaRPr lang="en-NZ" sz="2400" b="1" dirty="0">
              <a:solidFill>
                <a:srgbClr val="FF0000"/>
              </a:solidFill>
            </a:endParaRPr>
          </a:p>
          <a:p>
            <a:pPr algn="ctr"/>
            <a:r>
              <a:rPr lang="en-NZ" sz="2400" b="1" dirty="0">
                <a:solidFill>
                  <a:srgbClr val="FF0000"/>
                </a:solidFill>
              </a:rPr>
              <a:t>Partner has a King, Queen or Jack of hearts</a:t>
            </a:r>
          </a:p>
          <a:p>
            <a:pPr algn="ctr"/>
            <a:r>
              <a:rPr lang="en-NZ" sz="2400" b="1" dirty="0">
                <a:solidFill>
                  <a:srgbClr val="FF0000"/>
                </a:solidFill>
              </a:rPr>
              <a:t>Partner has at least 3 hearts</a:t>
            </a:r>
          </a:p>
          <a:p>
            <a:pPr algn="ctr"/>
            <a:endParaRPr lang="en-NZ" sz="2400" b="1" dirty="0">
              <a:solidFill>
                <a:srgbClr val="FF0000"/>
              </a:solidFill>
            </a:endParaRPr>
          </a:p>
          <a:p>
            <a:pPr algn="ctr"/>
            <a:r>
              <a:rPr lang="en-NZ" sz="2400" b="1" dirty="0">
                <a:solidFill>
                  <a:srgbClr val="FF0000"/>
                </a:solidFill>
              </a:rPr>
              <a:t>NOTE:  If defending against No Trumps, partner may also have the Ace of the suit led</a:t>
            </a:r>
            <a:endParaRPr lang="en-NZ" sz="11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5073792"/>
            <a:ext cx="8208912" cy="400110"/>
          </a:xfrm>
          <a:prstGeom prst="rect">
            <a:avLst/>
          </a:prstGeom>
          <a:noFill/>
          <a:ln>
            <a:solidFill>
              <a:srgbClr val="2A70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Z" sz="2000" b="1" dirty="0">
                <a:ln>
                  <a:solidFill>
                    <a:srgbClr val="2A700F"/>
                  </a:solidFill>
                </a:ln>
                <a:solidFill>
                  <a:srgbClr val="2A700F"/>
                </a:solidFill>
                <a:latin typeface="+mj-lt"/>
              </a:rPr>
              <a:t>If leading against a suit contract … partner MAY have a singleton heart</a:t>
            </a:r>
            <a:endParaRPr lang="en-NZ" b="1" dirty="0">
              <a:ln>
                <a:solidFill>
                  <a:srgbClr val="2A700F"/>
                </a:solidFill>
              </a:ln>
              <a:solidFill>
                <a:srgbClr val="2A700F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en-NZ" sz="4000" b="1" dirty="0"/>
              <a:t>What would this lead by partner mean?</a:t>
            </a:r>
            <a:endParaRPr lang="en-NZ" dirty="0"/>
          </a:p>
        </p:txBody>
      </p:sp>
      <p:pic>
        <p:nvPicPr>
          <p:cNvPr id="11" name="Picture 10" descr="Lesson 3 - Opener's rebid (R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2617" y="1686135"/>
            <a:ext cx="2214109" cy="30603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TextBox 11"/>
          <p:cNvSpPr txBox="1"/>
          <p:nvPr/>
        </p:nvSpPr>
        <p:spPr>
          <a:xfrm>
            <a:off x="3059832" y="2481504"/>
            <a:ext cx="561662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000" b="1" dirty="0"/>
              <a:t>Top of Rubbish</a:t>
            </a:r>
          </a:p>
          <a:p>
            <a:pPr algn="ctr"/>
            <a:endParaRPr lang="en-NZ" sz="2400" b="1" dirty="0">
              <a:solidFill>
                <a:srgbClr val="FF0000"/>
              </a:solidFill>
            </a:endParaRPr>
          </a:p>
          <a:p>
            <a:pPr algn="ctr"/>
            <a:r>
              <a:rPr lang="en-NZ" sz="2800" b="1" dirty="0">
                <a:solidFill>
                  <a:srgbClr val="FF0000"/>
                </a:solidFill>
              </a:rPr>
              <a:t>Partner has no honour cards in clubs</a:t>
            </a:r>
            <a:endParaRPr lang="en-NZ" sz="1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5217808"/>
            <a:ext cx="8208912" cy="400110"/>
          </a:xfrm>
          <a:prstGeom prst="rect">
            <a:avLst/>
          </a:prstGeom>
          <a:ln>
            <a:solidFill>
              <a:srgbClr val="2A70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Z" sz="2000" b="1" dirty="0">
                <a:solidFill>
                  <a:srgbClr val="2A700F"/>
                </a:solidFill>
              </a:rPr>
              <a:t>If leading against a suit contract … partner MAY have a singleton club</a:t>
            </a:r>
            <a:endParaRPr lang="en-NZ" b="1" dirty="0">
              <a:solidFill>
                <a:srgbClr val="2A700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191822" cy="1325563"/>
          </a:xfrm>
        </p:spPr>
        <p:txBody>
          <a:bodyPr>
            <a:noAutofit/>
          </a:bodyPr>
          <a:lstStyle/>
          <a:p>
            <a:r>
              <a:rPr lang="en-NZ" sz="4800" b="1" dirty="0"/>
              <a:t>Leads against a Suit Contract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52675"/>
            <a:ext cx="8496944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NZ" sz="7200" b="1" dirty="0"/>
              <a:t>DO NOT</a:t>
            </a:r>
          </a:p>
          <a:p>
            <a:r>
              <a:rPr lang="en-NZ" sz="2800" b="1" dirty="0">
                <a:solidFill>
                  <a:srgbClr val="FF0000"/>
                </a:solidFill>
              </a:rPr>
              <a:t>DO NOT lead away from an Ace … NEVER EVER </a:t>
            </a:r>
            <a:r>
              <a:rPr lang="en-NZ" sz="2800" b="1" dirty="0" err="1">
                <a:solidFill>
                  <a:srgbClr val="FF0000"/>
                </a:solidFill>
              </a:rPr>
              <a:t>EVER</a:t>
            </a:r>
            <a:r>
              <a:rPr lang="en-NZ" sz="2800" b="1" dirty="0">
                <a:solidFill>
                  <a:srgbClr val="FF0000"/>
                </a:solidFill>
              </a:rPr>
              <a:t>!!!</a:t>
            </a:r>
          </a:p>
          <a:p>
            <a:r>
              <a:rPr lang="en-NZ" sz="2800" dirty="0"/>
              <a:t>DO NOT lead away from broken honour suits </a:t>
            </a:r>
            <a:r>
              <a:rPr lang="en-NZ" sz="2400" dirty="0" err="1"/>
              <a:t>eg</a:t>
            </a:r>
            <a:r>
              <a:rPr lang="en-NZ" sz="2400" dirty="0"/>
              <a:t> K J 9 2</a:t>
            </a:r>
          </a:p>
          <a:p>
            <a:r>
              <a:rPr lang="en-NZ" sz="2800" dirty="0"/>
              <a:t>DO NOT lead singleton honour cards</a:t>
            </a:r>
          </a:p>
          <a:p>
            <a:endParaRPr lang="en-NZ" sz="100" dirty="0"/>
          </a:p>
          <a:p>
            <a:r>
              <a:rPr lang="en-NZ" sz="2800" dirty="0"/>
              <a:t>TRY NOT to lead suits bid by the opposition</a:t>
            </a:r>
          </a:p>
          <a:p>
            <a:endParaRPr lang="en-NZ" sz="2800" dirty="0"/>
          </a:p>
          <a:p>
            <a:endParaRPr lang="en-NZ" sz="2800" dirty="0"/>
          </a:p>
        </p:txBody>
      </p:sp>
      <p:pic>
        <p:nvPicPr>
          <p:cNvPr id="4" name="Picture 2" descr="C:\Users\Amanda\AppData\Local\Microsoft\Windows\Temporary Internet Files\Content.IE5\DLMTVB4T\MC90043268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9347" y="5979976"/>
            <a:ext cx="653885" cy="62953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95536" y="4692184"/>
            <a:ext cx="8208912" cy="1107996"/>
          </a:xfrm>
          <a:prstGeom prst="rect">
            <a:avLst/>
          </a:prstGeom>
          <a:gradFill flip="none" rotWithShape="1">
            <a:gsLst>
              <a:gs pos="0">
                <a:srgbClr val="2A700F">
                  <a:tint val="66000"/>
                  <a:satMod val="160000"/>
                </a:srgbClr>
              </a:gs>
              <a:gs pos="50000">
                <a:srgbClr val="2A700F">
                  <a:tint val="44500"/>
                  <a:satMod val="160000"/>
                </a:srgbClr>
              </a:gs>
              <a:gs pos="100000">
                <a:srgbClr val="2A700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A70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Z" sz="2400" b="1" dirty="0">
                <a:solidFill>
                  <a:srgbClr val="2A700F"/>
                </a:solidFill>
              </a:rPr>
              <a:t>DO NOT lead a suit with an Ace in it </a:t>
            </a:r>
          </a:p>
          <a:p>
            <a:pPr algn="ctr"/>
            <a:r>
              <a:rPr lang="en-NZ" sz="2400" b="1" dirty="0">
                <a:solidFill>
                  <a:srgbClr val="2A700F"/>
                </a:solidFill>
              </a:rPr>
              <a:t>Unless partner has bid that suit </a:t>
            </a:r>
          </a:p>
          <a:p>
            <a:pPr algn="ctr"/>
            <a:r>
              <a:rPr lang="en-NZ" b="1" dirty="0">
                <a:solidFill>
                  <a:srgbClr val="2A700F"/>
                </a:solidFill>
              </a:rPr>
              <a:t>Or you lead the Ace (in which case, you have at least Ace </a:t>
            </a:r>
            <a:r>
              <a:rPr lang="en-NZ" b="1" u="sng" dirty="0">
                <a:solidFill>
                  <a:srgbClr val="2A700F"/>
                </a:solidFill>
              </a:rPr>
              <a:t>AND </a:t>
            </a:r>
            <a:r>
              <a:rPr lang="en-NZ" b="1" dirty="0">
                <a:solidFill>
                  <a:srgbClr val="2A700F"/>
                </a:solidFill>
              </a:rPr>
              <a:t>King in the suit)</a:t>
            </a:r>
            <a:endParaRPr lang="en-NZ" sz="1600" b="1" dirty="0">
              <a:solidFill>
                <a:srgbClr val="2A700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NZ Bridge">
      <a:dk1>
        <a:srgbClr val="000000"/>
      </a:dk1>
      <a:lt1>
        <a:srgbClr val="FFFFFF"/>
      </a:lt1>
      <a:dk2>
        <a:srgbClr val="182C58"/>
      </a:dk2>
      <a:lt2>
        <a:srgbClr val="FFFFF2"/>
      </a:lt2>
      <a:accent1>
        <a:srgbClr val="5EA23E"/>
      </a:accent1>
      <a:accent2>
        <a:srgbClr val="661A4E"/>
      </a:accent2>
      <a:accent3>
        <a:srgbClr val="4C9FC2"/>
      </a:accent3>
      <a:accent4>
        <a:srgbClr val="661A4E"/>
      </a:accent4>
      <a:accent5>
        <a:srgbClr val="4C9FC2"/>
      </a:accent5>
      <a:accent6>
        <a:srgbClr val="FF830D"/>
      </a:accent6>
      <a:hlink>
        <a:srgbClr val="4C9FC2"/>
      </a:hlink>
      <a:folHlink>
        <a:srgbClr val="5EA23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4D555F79-922F-4380-B176-CD3330D02BF2}" vid="{E0A247CA-EDFC-4C11-8F13-C0415414137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10416</TotalTime>
  <Words>376</Words>
  <Application>Microsoft Office PowerPoint</Application>
  <PresentationFormat>On-screen Show (4:3)</PresentationFormat>
  <Paragraphs>68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Big Shoulders Display Bold</vt:lpstr>
      <vt:lpstr>Calibri</vt:lpstr>
      <vt:lpstr>Gill Sans</vt:lpstr>
      <vt:lpstr>Office Theme</vt:lpstr>
      <vt:lpstr>1_Office Theme</vt:lpstr>
      <vt:lpstr>PowerPoint Presentation</vt:lpstr>
      <vt:lpstr>PowerPoint Presentation</vt:lpstr>
      <vt:lpstr>TWO TYPES OF CONTRACT</vt:lpstr>
      <vt:lpstr>PowerPoint Presentation</vt:lpstr>
      <vt:lpstr>Leads against a NoTrump Contract</vt:lpstr>
      <vt:lpstr>What would this lead by partner mean?</vt:lpstr>
      <vt:lpstr>What would this lead by partner mean?</vt:lpstr>
      <vt:lpstr>What would this lead by partner mean?</vt:lpstr>
      <vt:lpstr>Leads against a Suit Contract</vt:lpstr>
      <vt:lpstr>BEGINNERS’ LESSONS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Amanda Smith</dc:creator>
  <cp:lastModifiedBy>Anna Kalma</cp:lastModifiedBy>
  <cp:revision>244</cp:revision>
  <dcterms:created xsi:type="dcterms:W3CDTF">2013-02-20T01:53:33Z</dcterms:created>
  <dcterms:modified xsi:type="dcterms:W3CDTF">2023-02-07T09:11:57Z</dcterms:modified>
</cp:coreProperties>
</file>