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6" r:id="rId2"/>
  </p:sldMasterIdLst>
  <p:notesMasterIdLst>
    <p:notesMasterId r:id="rId13"/>
  </p:notesMasterIdLst>
  <p:handoutMasterIdLst>
    <p:handoutMasterId r:id="rId14"/>
  </p:handoutMasterIdLst>
  <p:sldIdLst>
    <p:sldId id="422" r:id="rId3"/>
    <p:sldId id="423" r:id="rId4"/>
    <p:sldId id="418" r:id="rId5"/>
    <p:sldId id="424" r:id="rId6"/>
    <p:sldId id="425" r:id="rId7"/>
    <p:sldId id="427" r:id="rId8"/>
    <p:sldId id="429" r:id="rId9"/>
    <p:sldId id="430" r:id="rId10"/>
    <p:sldId id="431" r:id="rId11"/>
    <p:sldId id="42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DC5B1-6600-4EF5-9491-1A29FCEC436D}" v="5" dt="2023-02-07T09:07:12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58" autoAdjust="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alma" userId="9ef0d98050134a70" providerId="LiveId" clId="{EF8DC5B1-6600-4EF5-9491-1A29FCEC436D}"/>
    <pc:docChg chg="custSel modSld modMainMaster">
      <pc:chgData name="Anna Kalma" userId="9ef0d98050134a70" providerId="LiveId" clId="{EF8DC5B1-6600-4EF5-9491-1A29FCEC436D}" dt="2023-02-07T09:07:39.930" v="14" actId="207"/>
      <pc:docMkLst>
        <pc:docMk/>
      </pc:docMkLst>
      <pc:sldChg chg="delSp mod">
        <pc:chgData name="Anna Kalma" userId="9ef0d98050134a70" providerId="LiveId" clId="{EF8DC5B1-6600-4EF5-9491-1A29FCEC436D}" dt="2023-02-07T09:07:23.167" v="11" actId="478"/>
        <pc:sldMkLst>
          <pc:docMk/>
          <pc:sldMk cId="0" sldId="421"/>
        </pc:sldMkLst>
        <pc:picChg chg="del">
          <ac:chgData name="Anna Kalma" userId="9ef0d98050134a70" providerId="LiveId" clId="{EF8DC5B1-6600-4EF5-9491-1A29FCEC436D}" dt="2023-02-07T09:07:23.167" v="11" actId="478"/>
          <ac:picMkLst>
            <pc:docMk/>
            <pc:sldMk cId="0" sldId="421"/>
            <ac:picMk id="6" creationId="{00000000-0000-0000-0000-000000000000}"/>
          </ac:picMkLst>
        </pc:picChg>
      </pc:sldChg>
      <pc:sldChg chg="modSp mod">
        <pc:chgData name="Anna Kalma" userId="9ef0d98050134a70" providerId="LiveId" clId="{EF8DC5B1-6600-4EF5-9491-1A29FCEC436D}" dt="2023-02-07T09:07:39.930" v="14" actId="207"/>
        <pc:sldMkLst>
          <pc:docMk/>
          <pc:sldMk cId="1651461181" sldId="422"/>
        </pc:sldMkLst>
        <pc:spChg chg="mod">
          <ac:chgData name="Anna Kalma" userId="9ef0d98050134a70" providerId="LiveId" clId="{EF8DC5B1-6600-4EF5-9491-1A29FCEC436D}" dt="2023-02-07T09:07:39.930" v="14" actId="207"/>
          <ac:spMkLst>
            <pc:docMk/>
            <pc:sldMk cId="1651461181" sldId="422"/>
            <ac:spMk id="4" creationId="{00000000-0000-0000-0000-000000000000}"/>
          </ac:spMkLst>
        </pc:spChg>
        <pc:spChg chg="mod">
          <ac:chgData name="Anna Kalma" userId="9ef0d98050134a70" providerId="LiveId" clId="{EF8DC5B1-6600-4EF5-9491-1A29FCEC436D}" dt="2023-02-07T09:05:23.893" v="0"/>
          <ac:spMkLst>
            <pc:docMk/>
            <pc:sldMk cId="1651461181" sldId="422"/>
            <ac:spMk id="9" creationId="{00000000-0000-0000-0000-000000000000}"/>
          </ac:spMkLst>
        </pc:spChg>
      </pc:sldChg>
      <pc:sldChg chg="modSp mod">
        <pc:chgData name="Anna Kalma" userId="9ef0d98050134a70" providerId="LiveId" clId="{EF8DC5B1-6600-4EF5-9491-1A29FCEC436D}" dt="2023-02-07T09:07:28.398" v="12" actId="1076"/>
        <pc:sldMkLst>
          <pc:docMk/>
          <pc:sldMk cId="0" sldId="431"/>
        </pc:sldMkLst>
        <pc:spChg chg="mod">
          <ac:chgData name="Anna Kalma" userId="9ef0d98050134a70" providerId="LiveId" clId="{EF8DC5B1-6600-4EF5-9491-1A29FCEC436D}" dt="2023-02-07T09:07:28.398" v="12" actId="1076"/>
          <ac:spMkLst>
            <pc:docMk/>
            <pc:sldMk cId="0" sldId="431"/>
            <ac:spMk id="10" creationId="{00000000-0000-0000-0000-000000000000}"/>
          </ac:spMkLst>
        </pc:spChg>
      </pc:sldChg>
      <pc:sldMasterChg chg="modSldLayout">
        <pc:chgData name="Anna Kalma" userId="9ef0d98050134a70" providerId="LiveId" clId="{EF8DC5B1-6600-4EF5-9491-1A29FCEC436D}" dt="2023-02-07T09:07:15.193" v="10" actId="478"/>
        <pc:sldMasterMkLst>
          <pc:docMk/>
          <pc:sldMasterMk cId="1184867391" sldId="2147483686"/>
        </pc:sldMasterMkLst>
        <pc:sldLayoutChg chg="addSp delSp modSp mod">
          <pc:chgData name="Anna Kalma" userId="9ef0d98050134a70" providerId="LiveId" clId="{EF8DC5B1-6600-4EF5-9491-1A29FCEC436D}" dt="2023-02-07T09:07:15.193" v="10" actId="478"/>
          <pc:sldLayoutMkLst>
            <pc:docMk/>
            <pc:sldMasterMk cId="1184867391" sldId="2147483686"/>
            <pc:sldLayoutMk cId="3540233705" sldId="2147483687"/>
          </pc:sldLayoutMkLst>
          <pc:spChg chg="add">
            <ac:chgData name="Anna Kalma" userId="9ef0d98050134a70" providerId="LiveId" clId="{EF8DC5B1-6600-4EF5-9491-1A29FCEC436D}" dt="2023-02-07T09:05:23.893" v="0"/>
            <ac:spMkLst>
              <pc:docMk/>
              <pc:sldMasterMk cId="1184867391" sldId="2147483686"/>
              <pc:sldLayoutMk cId="3540233705" sldId="2147483687"/>
              <ac:spMk id="8" creationId="{62752EC8-6C2D-9440-7C76-4EE38E4DFD47}"/>
            </ac:spMkLst>
          </pc:spChg>
          <pc:picChg chg="add del mod">
            <ac:chgData name="Anna Kalma" userId="9ef0d98050134a70" providerId="LiveId" clId="{EF8DC5B1-6600-4EF5-9491-1A29FCEC436D}" dt="2023-02-07T09:05:26.298" v="2" actId="478"/>
            <ac:picMkLst>
              <pc:docMk/>
              <pc:sldMasterMk cId="1184867391" sldId="2147483686"/>
              <pc:sldLayoutMk cId="3540233705" sldId="2147483687"/>
              <ac:picMk id="5" creationId="{7C8665B1-8960-5EC6-BF95-322152A9054C}"/>
            </ac:picMkLst>
          </pc:picChg>
          <pc:picChg chg="add del mod">
            <ac:chgData name="Anna Kalma" userId="9ef0d98050134a70" providerId="LiveId" clId="{EF8DC5B1-6600-4EF5-9491-1A29FCEC436D}" dt="2023-02-07T09:07:15.193" v="10" actId="478"/>
            <ac:picMkLst>
              <pc:docMk/>
              <pc:sldMasterMk cId="1184867391" sldId="2147483686"/>
              <pc:sldLayoutMk cId="3540233705" sldId="2147483687"/>
              <ac:picMk id="7" creationId="{F936DC25-1DA2-FB9D-398C-F60594E4533A}"/>
            </ac:picMkLst>
          </pc:picChg>
        </pc:sldLayoutChg>
        <pc:sldLayoutChg chg="modSp mod">
          <pc:chgData name="Anna Kalma" userId="9ef0d98050134a70" providerId="LiveId" clId="{EF8DC5B1-6600-4EF5-9491-1A29FCEC436D}" dt="2023-02-07T09:06:52.658" v="6" actId="1076"/>
          <pc:sldLayoutMkLst>
            <pc:docMk/>
            <pc:sldMasterMk cId="1184867391" sldId="2147483686"/>
            <pc:sldLayoutMk cId="1335217774" sldId="2147483688"/>
          </pc:sldLayoutMkLst>
          <pc:picChg chg="mod">
            <ac:chgData name="Anna Kalma" userId="9ef0d98050134a70" providerId="LiveId" clId="{EF8DC5B1-6600-4EF5-9491-1A29FCEC436D}" dt="2023-02-07T09:06:52.658" v="6" actId="1076"/>
            <ac:picMkLst>
              <pc:docMk/>
              <pc:sldMasterMk cId="1184867391" sldId="2147483686"/>
              <pc:sldLayoutMk cId="1335217774" sldId="2147483688"/>
              <ac:picMk id="6" creationId="{00000000-0000-0000-0000-000000000000}"/>
            </ac:picMkLst>
          </pc:picChg>
        </pc:sldLayoutChg>
        <pc:sldLayoutChg chg="addSp delSp modSp mod setBg">
          <pc:chgData name="Anna Kalma" userId="9ef0d98050134a70" providerId="LiveId" clId="{EF8DC5B1-6600-4EF5-9491-1A29FCEC436D}" dt="2023-02-07T09:07:12.022" v="8" actId="207"/>
          <pc:sldLayoutMkLst>
            <pc:docMk/>
            <pc:sldMasterMk cId="1184867391" sldId="2147483686"/>
            <pc:sldLayoutMk cId="1326862248" sldId="2147483689"/>
          </pc:sldLayoutMkLst>
          <pc:spChg chg="mod">
            <ac:chgData name="Anna Kalma" userId="9ef0d98050134a70" providerId="LiveId" clId="{EF8DC5B1-6600-4EF5-9491-1A29FCEC436D}" dt="2023-02-07T09:07:12.022" v="8" actId="207"/>
            <ac:spMkLst>
              <pc:docMk/>
              <pc:sldMasterMk cId="1184867391" sldId="2147483686"/>
              <pc:sldLayoutMk cId="1326862248" sldId="2147483689"/>
              <ac:spMk id="2" creationId="{00000000-0000-0000-0000-000000000000}"/>
            </ac:spMkLst>
          </pc:spChg>
          <pc:grpChg chg="del">
            <ac:chgData name="Anna Kalma" userId="9ef0d98050134a70" providerId="LiveId" clId="{EF8DC5B1-6600-4EF5-9491-1A29FCEC436D}" dt="2023-02-07T09:05:30.850" v="3" actId="478"/>
            <ac:grpSpMkLst>
              <pc:docMk/>
              <pc:sldMasterMk cId="1184867391" sldId="2147483686"/>
              <pc:sldLayoutMk cId="1326862248" sldId="2147483689"/>
              <ac:grpSpMk id="10" creationId="{00000000-0000-0000-0000-000000000000}"/>
            </ac:grpSpMkLst>
          </pc:grpChg>
          <pc:picChg chg="add mod">
            <ac:chgData name="Anna Kalma" userId="9ef0d98050134a70" providerId="LiveId" clId="{EF8DC5B1-6600-4EF5-9491-1A29FCEC436D}" dt="2023-02-07T09:06:57.957" v="7"/>
            <ac:picMkLst>
              <pc:docMk/>
              <pc:sldMasterMk cId="1184867391" sldId="2147483686"/>
              <pc:sldLayoutMk cId="1326862248" sldId="2147483689"/>
              <ac:picMk id="4" creationId="{C6CCC9F6-71FA-2978-B39A-DB62AD9A595A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3690369-EA61-4D28-ABAA-339CB8F82449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7E71328-DAE2-47C5-957A-12A4CF722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396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54AD07A-8AE9-4621-8908-CC63674184FC}" type="datetimeFigureOut">
              <a:rPr lang="en-NZ" smtClean="0"/>
              <a:pPr/>
              <a:t>6/02/2023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141E241-F53C-41FE-9ADC-BC7D7146B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33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192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9"/>
          <a:stretch/>
        </p:blipFill>
        <p:spPr>
          <a:xfrm>
            <a:off x="0" y="6237970"/>
            <a:ext cx="9144000" cy="601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93" y="238590"/>
            <a:ext cx="1908815" cy="618660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21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7B7D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4" name="Picture 3" descr="Untitled-4.jpg">
            <a:extLst>
              <a:ext uri="{FF2B5EF4-FFF2-40B4-BE49-F238E27FC236}">
                <a16:creationId xmlns:a16="http://schemas.microsoft.com/office/drawing/2014/main" id="{C6CCC9F6-71FA-2978-B39A-DB62AD9A59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6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294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45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487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31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141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70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7909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2752EC8-6C2D-9440-7C76-4EE38E4DFD47}"/>
              </a:ext>
            </a:extLst>
          </p:cNvPr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540233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6477000" cy="1320799"/>
          </a:xfrm>
          <a:prstGeom prst="rect">
            <a:avLst/>
          </a:prstGeom>
        </p:spPr>
        <p:txBody>
          <a:bodyPr vert="horz"/>
          <a:lstStyle>
            <a:lvl1pPr algn="l">
              <a:defRPr sz="3500"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36508" cy="427238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217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52381">
              <a:schemeClr val="bg1"/>
            </a:gs>
            <a:gs pos="66667">
              <a:schemeClr val="accent6">
                <a:lumMod val="20000"/>
                <a:lumOff val="80000"/>
                <a:alpha val="43000"/>
              </a:schemeClr>
            </a:gs>
            <a:gs pos="81000">
              <a:schemeClr val="accent6">
                <a:lumMod val="40000"/>
                <a:lumOff val="60000"/>
                <a:alpha val="76000"/>
              </a:schemeClr>
            </a:gs>
            <a:gs pos="93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2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86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406153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rgbClr val="57B7D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rgbClr val="57B7D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rgbClr val="57B7D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3048" y="3789040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" descr="TBC 2012 logo smaller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27584" y="3357779"/>
            <a:ext cx="1584176" cy="1901010"/>
          </a:xfrm>
          <a:prstGeom prst="rect">
            <a:avLst/>
          </a:prstGeom>
          <a:noFill/>
        </p:spPr>
      </p:pic>
      <p:sp>
        <p:nvSpPr>
          <p:cNvPr id="9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0" y="5949950"/>
            <a:ext cx="8642350" cy="287338"/>
          </a:xfrm>
          <a:prstGeom prst="rect">
            <a:avLst/>
          </a:prstGeom>
        </p:spPr>
        <p:txBody>
          <a:bodyPr/>
          <a:lstStyle/>
          <a:p>
            <a:r>
              <a:rPr lang="en-NZ" sz="1100" dirty="0">
                <a:latin typeface="+mj-lt"/>
              </a:rPr>
              <a:t>© Copyright Reserved New Zealand Bridge Inc. 2015                                                                                                                           Prepared by Amanda Smith</a:t>
            </a:r>
          </a:p>
        </p:txBody>
      </p:sp>
    </p:spTree>
    <p:extLst>
      <p:ext uri="{BB962C8B-B14F-4D97-AF65-F5344CB8AC3E}">
        <p14:creationId xmlns:p14="http://schemas.microsoft.com/office/powerpoint/2010/main" val="1651461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en-NZ" sz="7200" b="1" dirty="0"/>
              <a:t>BEGINNERS’ LESSONS</a:t>
            </a:r>
            <a:endParaRPr lang="en-NZ" sz="66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3688" y="3933056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1988840"/>
            <a:ext cx="8229600" cy="122413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Please contact me if you have any questions</a:t>
            </a:r>
            <a:endParaRPr kumimoji="0" lang="en-NZ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268760"/>
            <a:ext cx="8229600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Tip</a:t>
            </a:r>
            <a:b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b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b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Play of the Hand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4400" b="1" dirty="0">
                <a:ea typeface="+mj-ea"/>
                <a:cs typeface="+mj-cs"/>
              </a:rPr>
              <a:t>Trump Contracts – Drawing Trumps</a:t>
            </a:r>
            <a:endParaRPr kumimoji="0" lang="en-NZ" sz="33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80696"/>
          </a:xfrm>
        </p:spPr>
        <p:txBody>
          <a:bodyPr>
            <a:normAutofit/>
          </a:bodyPr>
          <a:lstStyle/>
          <a:p>
            <a:r>
              <a:rPr lang="en-NZ" sz="4000" b="1" dirty="0"/>
              <a:t>Play of the Hand – Trump Contracts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85360"/>
            <a:ext cx="8229600" cy="46805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NZ" sz="3200" dirty="0"/>
              <a:t>Count how many trumps the opponents have</a:t>
            </a:r>
          </a:p>
          <a:p>
            <a:pPr>
              <a:lnSpc>
                <a:spcPct val="200000"/>
              </a:lnSpc>
            </a:pPr>
            <a:r>
              <a:rPr lang="en-NZ" sz="3200" dirty="0"/>
              <a:t>Draw trumps first</a:t>
            </a:r>
          </a:p>
          <a:p>
            <a:pPr>
              <a:lnSpc>
                <a:spcPct val="200000"/>
              </a:lnSpc>
            </a:pPr>
            <a:r>
              <a:rPr lang="en-NZ" sz="3200" dirty="0"/>
              <a:t>Remember to count how many trumps are left out</a:t>
            </a:r>
          </a:p>
          <a:p>
            <a:pPr>
              <a:lnSpc>
                <a:spcPct val="200000"/>
              </a:lnSpc>
            </a:pPr>
            <a:r>
              <a:rPr lang="en-NZ" sz="3200" dirty="0"/>
              <a:t>STOP drawing trumps when:</a:t>
            </a:r>
          </a:p>
          <a:p>
            <a:pPr lvl="1">
              <a:lnSpc>
                <a:spcPct val="200000"/>
              </a:lnSpc>
            </a:pPr>
            <a:r>
              <a:rPr lang="en-NZ" sz="3200" dirty="0"/>
              <a:t>Only the highest trump is left OR</a:t>
            </a:r>
          </a:p>
          <a:p>
            <a:pPr lvl="1">
              <a:lnSpc>
                <a:spcPct val="200000"/>
              </a:lnSpc>
            </a:pPr>
            <a:r>
              <a:rPr lang="en-NZ" sz="3200" dirty="0"/>
              <a:t>Your Opponents trumps have run out</a:t>
            </a:r>
          </a:p>
          <a:p>
            <a:pPr>
              <a:lnSpc>
                <a:spcPct val="200000"/>
              </a:lnSpc>
            </a:pPr>
            <a:endParaRPr lang="en-NZ" dirty="0"/>
          </a:p>
          <a:p>
            <a:endParaRPr lang="en-NZ" dirty="0"/>
          </a:p>
          <a:p>
            <a:pPr>
              <a:buNone/>
            </a:pPr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1026" name="Picture 2" descr="C:\Users\Amanda\AppData\Local\Microsoft\Windows\Temporary Internet Files\Content.IE5\J3X61OOY\MC9003556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717032"/>
            <a:ext cx="1807769" cy="1672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217024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383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797152"/>
            <a:ext cx="2195736" cy="1456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140968"/>
            <a:ext cx="933822" cy="43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71800" y="1887215"/>
            <a:ext cx="3600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400" dirty="0"/>
              <a:t>West   North    East    South</a:t>
            </a:r>
            <a:endParaRPr lang="en-N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301208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If you can guarantee your contract, draw trumps</a:t>
            </a:r>
            <a:endParaRPr lang="en-NZ" sz="54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108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  <a:sym typeface="Symbol"/>
              </a:rPr>
              <a:t>We have only 1 club loser and 1 diamond loser – our contract is guaranteed</a:t>
            </a:r>
            <a:endParaRPr lang="en-NZ" sz="48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 Contract = 4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K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43052"/>
            <a:ext cx="8352928" cy="154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70385"/>
            <a:ext cx="8352928" cy="1517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301208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If you can guarantee your contract, draw trumps</a:t>
            </a:r>
            <a:endParaRPr lang="en-NZ" sz="54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108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  <a:sym typeface="Symbol"/>
              </a:rPr>
              <a:t>Draw trumps until there are none left.  Make sure you count them.</a:t>
            </a:r>
            <a:endParaRPr lang="en-NZ" sz="48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4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K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43052"/>
            <a:ext cx="8352928" cy="154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70385"/>
            <a:ext cx="8352928" cy="1517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301208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If you can guarantee your contract, draw trumps</a:t>
            </a:r>
            <a:endParaRPr lang="en-NZ" sz="54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108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  <a:sym typeface="Symbol"/>
              </a:rPr>
              <a:t>You have 4 losers … one spade, one club and two diamonds</a:t>
            </a:r>
            <a:endParaRPr lang="en-NZ" sz="48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  Contract = 4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Q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2664445"/>
            <a:ext cx="8280920" cy="1556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08720"/>
            <a:ext cx="8280920" cy="153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301208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If you can guarantee your contract, draw trumps</a:t>
            </a:r>
            <a:endParaRPr lang="en-NZ" sz="54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108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  <a:sym typeface="Symbol"/>
              </a:rPr>
              <a:t>You can get rid of a loser by discarding it on the Q … BUT you must draw trumps first</a:t>
            </a:r>
            <a:endParaRPr lang="en-NZ" sz="48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4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Q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2664445"/>
            <a:ext cx="8280920" cy="1556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836712"/>
            <a:ext cx="8280920" cy="153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301208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If you can guarantee your contract, draw trumps</a:t>
            </a:r>
            <a:endParaRPr lang="en-NZ" sz="54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108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  <a:sym typeface="Symbol"/>
              </a:rPr>
              <a:t>Draw out the trumps until they are all gone (you will lose to the A at some stage)</a:t>
            </a:r>
            <a:endParaRPr lang="en-NZ" sz="48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11560" y="-272139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4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Q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2664445"/>
            <a:ext cx="8280920" cy="1556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8280920" cy="153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NZ Bridge">
      <a:dk1>
        <a:srgbClr val="000000"/>
      </a:dk1>
      <a:lt1>
        <a:srgbClr val="FFFFFF"/>
      </a:lt1>
      <a:dk2>
        <a:srgbClr val="182C58"/>
      </a:dk2>
      <a:lt2>
        <a:srgbClr val="FFFFF2"/>
      </a:lt2>
      <a:accent1>
        <a:srgbClr val="5EA23E"/>
      </a:accent1>
      <a:accent2>
        <a:srgbClr val="661A4E"/>
      </a:accent2>
      <a:accent3>
        <a:srgbClr val="4C9FC2"/>
      </a:accent3>
      <a:accent4>
        <a:srgbClr val="661A4E"/>
      </a:accent4>
      <a:accent5>
        <a:srgbClr val="4C9FC2"/>
      </a:accent5>
      <a:accent6>
        <a:srgbClr val="FF830D"/>
      </a:accent6>
      <a:hlink>
        <a:srgbClr val="4C9FC2"/>
      </a:hlink>
      <a:folHlink>
        <a:srgbClr val="5EA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4D555F79-922F-4380-B176-CD3330D02BF2}" vid="{E0A247CA-EDFC-4C11-8F13-C041541413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10481</TotalTime>
  <Words>305</Words>
  <Application>Microsoft Office PowerPoint</Application>
  <PresentationFormat>On-screen Show (4:3)</PresentationFormat>
  <Paragraphs>40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Big Shoulders Display Bold</vt:lpstr>
      <vt:lpstr>Calibri</vt:lpstr>
      <vt:lpstr>Gill Sans</vt:lpstr>
      <vt:lpstr>Office Theme</vt:lpstr>
      <vt:lpstr>1_Office Theme</vt:lpstr>
      <vt:lpstr>PowerPoint Presentation</vt:lpstr>
      <vt:lpstr>PowerPoint Presentation</vt:lpstr>
      <vt:lpstr>Play of the Hand – Trump Contracts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BEGINNERS’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Smith</dc:creator>
  <cp:lastModifiedBy>Anna Kalma</cp:lastModifiedBy>
  <cp:revision>250</cp:revision>
  <dcterms:created xsi:type="dcterms:W3CDTF">2013-02-20T01:53:33Z</dcterms:created>
  <dcterms:modified xsi:type="dcterms:W3CDTF">2023-02-07T09:07:42Z</dcterms:modified>
</cp:coreProperties>
</file>